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98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02E62-0EBB-914E-BC2F-4356572EF286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750DD-94A0-BE4C-86E9-1D54A3DEB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Tiffany Chung’s </a:t>
            </a:r>
            <a:r>
              <a:rPr lang="en-US" sz="1800" i="1" dirty="0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Flora and Fauna Outgrowing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5750DD-94A0-BE4C-86E9-1D54A3DEBD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Mona </a:t>
            </a:r>
            <a:r>
              <a:rPr lang="en-US" sz="1800" dirty="0" err="1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Hatoum’s</a:t>
            </a:r>
            <a:r>
              <a:rPr lang="en-US" sz="1800" dirty="0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Founders Grotesk Regular" panose="020B050303020206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5750DD-94A0-BE4C-86E9-1D54A3DEBD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6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1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0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6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FD53D-704C-6C4A-9E19-87AD37DA118A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35A5-7C39-FE44-910B-01A3FE9C4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world&#10;&#10;Description automatically generated">
            <a:extLst>
              <a:ext uri="{FF2B5EF4-FFF2-40B4-BE49-F238E27FC236}">
                <a16:creationId xmlns:a16="http://schemas.microsoft.com/office/drawing/2014/main" id="{B9161E30-EF0A-6B12-1942-FF2C53E414C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7150" y="0"/>
            <a:ext cx="4369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2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8A6415-EC39-86E1-82D0-DA9F2A9B07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89857"/>
            <a:ext cx="9144000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7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13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Founders Grotesk Regular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R. Potochniak</dc:creator>
  <cp:lastModifiedBy>Andrea R. Potochniak</cp:lastModifiedBy>
  <cp:revision>3</cp:revision>
  <dcterms:created xsi:type="dcterms:W3CDTF">2023-02-01T15:12:42Z</dcterms:created>
  <dcterms:modified xsi:type="dcterms:W3CDTF">2023-02-01T15:19:44Z</dcterms:modified>
</cp:coreProperties>
</file>